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78" r:id="rId3"/>
    <p:sldId id="257" r:id="rId4"/>
    <p:sldId id="25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600200"/>
            <a:ext cx="8458200" cy="1371600"/>
          </a:xfrm>
        </p:spPr>
        <p:txBody>
          <a:bodyPr>
            <a:normAutofit/>
          </a:bodyPr>
          <a:lstStyle/>
          <a:p>
            <a:r>
              <a:rPr lang="en-AU" sz="4400" dirty="0" smtClean="0">
                <a:solidFill>
                  <a:schemeClr val="accent1">
                    <a:lumMod val="50000"/>
                  </a:schemeClr>
                </a:solidFill>
              </a:rPr>
              <a:t>Welcome To My Project World</a:t>
            </a:r>
            <a:endParaRPr lang="en-AU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6618"/>
            <a:ext cx="8229600" cy="39550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Qus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 Field: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Qus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 Store: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524000"/>
            <a:ext cx="8703974" cy="4114800"/>
          </a:xfr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828801"/>
            <a:ext cx="8229600" cy="3429000"/>
          </a:xfrm>
        </p:spPr>
        <p:txBody>
          <a:bodyPr/>
          <a:lstStyle/>
          <a:p>
            <a:r>
              <a:rPr lang="en-AU" dirty="0" smtClean="0"/>
              <a:t>Language: C</a:t>
            </a:r>
          </a:p>
          <a:p>
            <a:r>
              <a:rPr lang="en-AU" dirty="0" smtClean="0"/>
              <a:t>It is an artificial intelligence simple game.</a:t>
            </a:r>
          </a:p>
          <a:p>
            <a:r>
              <a:rPr lang="en-AU" dirty="0" smtClean="0"/>
              <a:t>Special function Using: SRAND</a:t>
            </a:r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Rock Paper &amp; Scissors Game: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371600"/>
            <a:ext cx="8367597" cy="4114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Some output in this game: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838200"/>
            <a:ext cx="8777377" cy="4191000"/>
          </a:xfrm>
        </p:spPr>
      </p:pic>
      <p:sp>
        <p:nvSpPr>
          <p:cNvPr id="5" name="Rectangle 4"/>
          <p:cNvSpPr/>
          <p:nvPr/>
        </p:nvSpPr>
        <p:spPr>
          <a:xfrm>
            <a:off x="228600" y="2286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>
                <a:solidFill>
                  <a:schemeClr val="accent1">
                    <a:lumMod val="75000"/>
                  </a:schemeClr>
                </a:solidFill>
              </a:rPr>
              <a:t>Input type: 1 that means Rock</a:t>
            </a:r>
            <a:endParaRPr lang="en-A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230171" cy="4121368"/>
          </a:xfrm>
        </p:spPr>
      </p:pic>
      <p:sp>
        <p:nvSpPr>
          <p:cNvPr id="5" name="Rectangle 4"/>
          <p:cNvSpPr/>
          <p:nvPr/>
        </p:nvSpPr>
        <p:spPr>
          <a:xfrm>
            <a:off x="457200" y="6096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>
                <a:solidFill>
                  <a:schemeClr val="accent1">
                    <a:lumMod val="75000"/>
                  </a:schemeClr>
                </a:solidFill>
              </a:rPr>
              <a:t>Input type: 2 means Scissors</a:t>
            </a:r>
            <a:endParaRPr lang="en-A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143000"/>
            <a:ext cx="8488777" cy="4267200"/>
          </a:xfrm>
        </p:spPr>
      </p:pic>
      <p:sp>
        <p:nvSpPr>
          <p:cNvPr id="5" name="Rectangle 4"/>
          <p:cNvSpPr/>
          <p:nvPr/>
        </p:nvSpPr>
        <p:spPr>
          <a:xfrm>
            <a:off x="457200" y="3048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>
                <a:solidFill>
                  <a:schemeClr val="accent1">
                    <a:lumMod val="75000"/>
                  </a:schemeClr>
                </a:solidFill>
              </a:rPr>
              <a:t>Input type: 3 means Paper</a:t>
            </a:r>
            <a:endParaRPr lang="en-A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68" y="1219200"/>
            <a:ext cx="8876232" cy="4343400"/>
          </a:xfrm>
        </p:spPr>
      </p:pic>
      <p:sp>
        <p:nvSpPr>
          <p:cNvPr id="5" name="Rectangle 4"/>
          <p:cNvSpPr/>
          <p:nvPr/>
        </p:nvSpPr>
        <p:spPr>
          <a:xfrm>
            <a:off x="457200" y="457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>
                <a:solidFill>
                  <a:schemeClr val="accent1">
                    <a:lumMod val="75000"/>
                  </a:schemeClr>
                </a:solidFill>
              </a:rPr>
              <a:t>Input type: 0 that means wrong input.</a:t>
            </a:r>
            <a:endParaRPr lang="en-A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Language : C</a:t>
            </a:r>
          </a:p>
          <a:p>
            <a:r>
              <a:rPr lang="en-AU" dirty="0" smtClean="0"/>
              <a:t>This is a simple snake game.</a:t>
            </a:r>
          </a:p>
          <a:p>
            <a:r>
              <a:rPr lang="en-AU" dirty="0" smtClean="0"/>
              <a:t>Special Function: Bend, coordinate, </a:t>
            </a:r>
            <a:r>
              <a:rPr lang="en-AU" dirty="0" err="1" smtClean="0"/>
              <a:t>Kbhit</a:t>
            </a:r>
            <a:r>
              <a:rPr lang="en-AU" dirty="0" smtClean="0"/>
              <a:t> etc.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Snake Game: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66800"/>
            <a:ext cx="8610600" cy="43623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Output in Snake Game: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852672"/>
          </a:xfrm>
        </p:spPr>
        <p:txBody>
          <a:bodyPr/>
          <a:lstStyle/>
          <a:p>
            <a:r>
              <a:rPr lang="en-AU" dirty="0" smtClean="0"/>
              <a:t>Web-Chat system.</a:t>
            </a:r>
          </a:p>
          <a:p>
            <a:r>
              <a:rPr lang="en-AU" dirty="0" smtClean="0"/>
              <a:t>AI Game: Rock-Paper-Scissor.</a:t>
            </a:r>
          </a:p>
          <a:p>
            <a:r>
              <a:rPr lang="en-AU" dirty="0" smtClean="0"/>
              <a:t>Game: Simple Snake game in C.</a:t>
            </a:r>
          </a:p>
          <a:p>
            <a:r>
              <a:rPr lang="en-AU" dirty="0" smtClean="0"/>
              <a:t>Library Management System.</a:t>
            </a:r>
          </a:p>
          <a:p>
            <a:r>
              <a:rPr lang="en-AU" dirty="0" smtClean="0"/>
              <a:t>Student Management System.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Project Name: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95400"/>
            <a:ext cx="8317417" cy="4114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71600"/>
            <a:ext cx="8587560" cy="424281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en-A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95400"/>
            <a:ext cx="8511352" cy="419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endParaRPr lang="en-A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1"/>
            <a:ext cx="8229600" cy="3276600"/>
          </a:xfrm>
        </p:spPr>
        <p:txBody>
          <a:bodyPr/>
          <a:lstStyle/>
          <a:p>
            <a:r>
              <a:rPr lang="en-AU" dirty="0" smtClean="0"/>
              <a:t>Language: PHP</a:t>
            </a:r>
          </a:p>
          <a:p>
            <a:r>
              <a:rPr lang="en-AU" dirty="0" smtClean="0"/>
              <a:t>Front-End: HTML,CSS, Bootstrap</a:t>
            </a:r>
          </a:p>
          <a:p>
            <a:r>
              <a:rPr lang="en-AU" dirty="0" smtClean="0"/>
              <a:t>Back-End: PHP, JavaScript</a:t>
            </a:r>
          </a:p>
          <a:p>
            <a:r>
              <a:rPr lang="en-AU" dirty="0" smtClean="0"/>
              <a:t>Database: </a:t>
            </a:r>
            <a:r>
              <a:rPr lang="en-AU" dirty="0" err="1" smtClean="0"/>
              <a:t>MySql</a:t>
            </a:r>
            <a:endParaRPr lang="en-AU" dirty="0" smtClean="0"/>
          </a:p>
          <a:p>
            <a:r>
              <a:rPr lang="en-AU" dirty="0" smtClean="0"/>
              <a:t>Server: </a:t>
            </a:r>
            <a:r>
              <a:rPr lang="en-AU" dirty="0" err="1" smtClean="0"/>
              <a:t>Xampp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Library Management System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: (Running)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Admin Login Form: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Content Placeholder 7" descr="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76400"/>
            <a:ext cx="8635964" cy="3124200"/>
          </a:xfr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39" y="1828800"/>
            <a:ext cx="9011861" cy="3429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Dashboard: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828800"/>
            <a:ext cx="8689508" cy="3581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Library Event Registration: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3657600"/>
          </a:xfrm>
        </p:spPr>
        <p:txBody>
          <a:bodyPr/>
          <a:lstStyle/>
          <a:p>
            <a:r>
              <a:rPr lang="en-AU" dirty="0" smtClean="0"/>
              <a:t>Front- End: HTML,CSS, Bootstrap</a:t>
            </a:r>
          </a:p>
          <a:p>
            <a:r>
              <a:rPr lang="en-AU" dirty="0" smtClean="0"/>
              <a:t>Back – End: PHP, </a:t>
            </a:r>
            <a:r>
              <a:rPr lang="en-AU" dirty="0" err="1" smtClean="0"/>
              <a:t>Javascript</a:t>
            </a:r>
            <a:r>
              <a:rPr lang="en-AU" dirty="0" smtClean="0"/>
              <a:t>, </a:t>
            </a:r>
            <a:r>
              <a:rPr lang="en-AU" dirty="0" err="1" smtClean="0"/>
              <a:t>Jquery</a:t>
            </a:r>
            <a:endParaRPr lang="en-AU" dirty="0" smtClean="0"/>
          </a:p>
          <a:p>
            <a:r>
              <a:rPr lang="en-AU" dirty="0" smtClean="0"/>
              <a:t>Database: </a:t>
            </a:r>
            <a:r>
              <a:rPr lang="en-AU" dirty="0" err="1" smtClean="0"/>
              <a:t>MySql</a:t>
            </a:r>
            <a:endParaRPr lang="en-AU" dirty="0" smtClean="0"/>
          </a:p>
          <a:p>
            <a:r>
              <a:rPr lang="en-AU" dirty="0" smtClean="0"/>
              <a:t>Server: </a:t>
            </a:r>
            <a:r>
              <a:rPr lang="en-AU" dirty="0" err="1" smtClean="0"/>
              <a:t>Xampp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University Management System: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852159" cy="3200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Login Page: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1676400"/>
            <a:ext cx="8606511" cy="3886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Dashboard: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525963"/>
          </a:xfrm>
        </p:spPr>
        <p:txBody>
          <a:bodyPr/>
          <a:lstStyle/>
          <a:p>
            <a:r>
              <a:rPr lang="en-AU" dirty="0" smtClean="0"/>
              <a:t>Project Title: errorsolving.com</a:t>
            </a:r>
          </a:p>
          <a:p>
            <a:r>
              <a:rPr lang="en-AU" dirty="0" smtClean="0"/>
              <a:t>Language: PHP</a:t>
            </a:r>
          </a:p>
          <a:p>
            <a:r>
              <a:rPr lang="en-AU" dirty="0" smtClean="0"/>
              <a:t>Front-End: HTML, CSS</a:t>
            </a:r>
          </a:p>
          <a:p>
            <a:r>
              <a:rPr lang="en-AU" dirty="0" smtClean="0"/>
              <a:t>Back-End: PHP</a:t>
            </a:r>
          </a:p>
          <a:p>
            <a:r>
              <a:rPr lang="en-AU" dirty="0" smtClean="0"/>
              <a:t>Database: </a:t>
            </a:r>
            <a:r>
              <a:rPr lang="en-AU" dirty="0" err="1" smtClean="0"/>
              <a:t>MySql</a:t>
            </a:r>
            <a:endParaRPr lang="en-AU" dirty="0" smtClean="0"/>
          </a:p>
          <a:p>
            <a:r>
              <a:rPr lang="en-AU" dirty="0" smtClean="0"/>
              <a:t>Server: </a:t>
            </a:r>
            <a:r>
              <a:rPr lang="en-AU" dirty="0" err="1" smtClean="0"/>
              <a:t>Xampp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Web-Chat System: 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Some Features of this project: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 descr="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1295400"/>
            <a:ext cx="1832598" cy="4525962"/>
          </a:xfrm>
        </p:spPr>
      </p:pic>
      <p:pic>
        <p:nvPicPr>
          <p:cNvPr id="7" name="Picture 6" descr="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9200"/>
            <a:ext cx="1924319" cy="4363059"/>
          </a:xfrm>
          <a:prstGeom prst="rect">
            <a:avLst/>
          </a:prstGeom>
        </p:spPr>
      </p:pic>
      <p:pic>
        <p:nvPicPr>
          <p:cNvPr id="8" name="Picture 7" descr="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295400"/>
            <a:ext cx="2029108" cy="4343400"/>
          </a:xfrm>
          <a:prstGeom prst="rect">
            <a:avLst/>
          </a:prstGeom>
        </p:spPr>
      </p:pic>
      <p:pic>
        <p:nvPicPr>
          <p:cNvPr id="9" name="Picture 8" descr="2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066800"/>
            <a:ext cx="2124372" cy="4829849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ank-you-animated-zxigBq6cA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7994754" cy="5334000"/>
          </a:xfr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3849"/>
            <a:ext cx="8229600" cy="426053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Website Home Page: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4418"/>
            <a:ext cx="8229600" cy="41394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User Sign Up Form: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8498"/>
            <a:ext cx="8229600" cy="363124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User Profile Updating page: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524000"/>
            <a:ext cx="8520446" cy="41063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Home Page After Sign Up: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0"/>
            <a:ext cx="8860515" cy="4038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Search Option: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752600"/>
            <a:ext cx="8776738" cy="385391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Search Result: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164</TotalTime>
  <Words>246</Words>
  <Application>Microsoft Office PowerPoint</Application>
  <PresentationFormat>On-screen Show (4:3)</PresentationFormat>
  <Paragraphs>53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Concourse</vt:lpstr>
      <vt:lpstr>Welcome To My Project World</vt:lpstr>
      <vt:lpstr>Project Name:</vt:lpstr>
      <vt:lpstr>Web-Chat System: </vt:lpstr>
      <vt:lpstr>Website Home Page:</vt:lpstr>
      <vt:lpstr>User Sign Up Form:</vt:lpstr>
      <vt:lpstr>User Profile Updating page:</vt:lpstr>
      <vt:lpstr>Home Page After Sign Up:</vt:lpstr>
      <vt:lpstr>Search Option:</vt:lpstr>
      <vt:lpstr>Search Result:</vt:lpstr>
      <vt:lpstr>User Qus Field:</vt:lpstr>
      <vt:lpstr>User Qus Store:</vt:lpstr>
      <vt:lpstr>Rock Paper &amp; Scissors Game:</vt:lpstr>
      <vt:lpstr>Some output in this game:</vt:lpstr>
      <vt:lpstr>Slide 14</vt:lpstr>
      <vt:lpstr>Slide 15</vt:lpstr>
      <vt:lpstr>Slide 16</vt:lpstr>
      <vt:lpstr>Slide 17</vt:lpstr>
      <vt:lpstr>Snake Game:</vt:lpstr>
      <vt:lpstr>Output in Snake Game:</vt:lpstr>
      <vt:lpstr>Slide 20</vt:lpstr>
      <vt:lpstr>Slide 21</vt:lpstr>
      <vt:lpstr>Slide 22</vt:lpstr>
      <vt:lpstr>Library Management System: (Running)</vt:lpstr>
      <vt:lpstr>Admin Login Form:</vt:lpstr>
      <vt:lpstr>Dashboard:</vt:lpstr>
      <vt:lpstr>Library Event Registration:</vt:lpstr>
      <vt:lpstr>University Management System:</vt:lpstr>
      <vt:lpstr>Login Page:</vt:lpstr>
      <vt:lpstr>Dashboard:</vt:lpstr>
      <vt:lpstr>Some Features of this project:</vt:lpstr>
      <vt:lpstr>Slide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Project World</dc:title>
  <dc:creator>IHS</dc:creator>
  <cp:lastModifiedBy>IHS</cp:lastModifiedBy>
  <cp:revision>27</cp:revision>
  <dcterms:created xsi:type="dcterms:W3CDTF">2006-08-16T00:00:00Z</dcterms:created>
  <dcterms:modified xsi:type="dcterms:W3CDTF">2018-10-31T17:33:08Z</dcterms:modified>
</cp:coreProperties>
</file>